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LEXICAL  STYLISTIC  DEVICES BASED ON </a:t>
            </a:r>
            <a:r>
              <a:rPr lang="en-US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PROXIMITY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382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32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many SDs, hyperbole may lose its originality and quality as a SD through frequent repetition and become a unit of the language as a system, reproduced in speech in its unaltered form.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some examples: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thousand pardons, scared to death, immensely obliged, give the world to see him.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Hyperbole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create a humorous effect: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In your own house you may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kick him downstairs &amp; slam the door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his face without the suspicion coming on him that he was not a welcome visitor. </a:t>
            </a:r>
            <a:endParaRPr 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also create ironical effect, it may help to vividly characterize a person or a thing.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166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760640"/>
          </a:xfrm>
        </p:spPr>
        <p:txBody>
          <a:bodyPr>
            <a:norm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Hyperbole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integral part of such SDs as simile, metaphor, irony.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He had just told her (in Italian) that her eyes made the blue of the Mediterranean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like a pea-soup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Hyperbole is a device which sharpens the reader's ability to make a logical assessment of the utterance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important that both communicants should clearly perceive that the exaggeration serves not to denote actual quality or quantity but signals the emotional background of the utterance.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reciprocal understanding is absent, hyperbole turns into a mere lie.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41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121"/>
            <a:ext cx="8229600" cy="1143000"/>
          </a:xfrm>
        </p:spPr>
        <p:txBody>
          <a:bodyPr/>
          <a:lstStyle/>
          <a:p>
            <a:r>
              <a:rPr lang="en-US" b="1" dirty="0"/>
              <a:t>Understatement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Understatement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reverse of exaggeration.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relations, or feelings, or qualities of the object are intentionally underrated, diminishing the importance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She looked at me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not much joy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wasn’t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what you can call 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fever of impatience.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Understatement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 which consists in lessening, reducing the real quantity of the object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 essence of understatement is more complicated than that of hyperbole.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hearer is expected to understand the intentional discrepancy between what the speaker says about the object and what he really thinks about it.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well known for its preference for understatement in everyday speech.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am rather annoyed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instead of “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I’m infuriated’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wind is rather strong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instead of “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There’s a gale blowing outside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are typical of British polite speech, but are less characteristic of American English.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01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Outline: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1</a:t>
            </a:r>
            <a:r>
              <a:rPr lang="en-US" b="1" dirty="0"/>
              <a:t>.</a:t>
            </a:r>
            <a:r>
              <a:rPr lang="en-US" b="1" i="1" dirty="0"/>
              <a:t> </a:t>
            </a:r>
            <a:r>
              <a:rPr lang="en-US" b="1" dirty="0"/>
              <a:t>Periphrasis</a:t>
            </a:r>
            <a:endParaRPr lang="ru-RU" dirty="0"/>
          </a:p>
          <a:p>
            <a:r>
              <a:rPr lang="en-US" b="1" dirty="0"/>
              <a:t>  2. Euphemism</a:t>
            </a:r>
            <a:endParaRPr lang="ru-RU" dirty="0"/>
          </a:p>
          <a:p>
            <a:r>
              <a:rPr lang="en-US" b="1" dirty="0"/>
              <a:t>  3. Hyperbole</a:t>
            </a:r>
            <a:endParaRPr lang="ru-RU" dirty="0"/>
          </a:p>
          <a:p>
            <a:r>
              <a:rPr lang="en-US" b="1" dirty="0"/>
              <a:t>  4. Understatement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543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121"/>
            <a:ext cx="8229600" cy="114300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Periphrasis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Periphrasis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stylistic device which denotes the process of renaming – the use of a different name instead of the traditionally used one with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bringing out and intensifying some feature or quality of that object or phenomenon.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Periphrasis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describing the object instead of naming it. Longer phrase is used instead of a shorter one.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periphrases are borrowed from classical sources (myths and the Bible); others are typically English.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Typically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English periphrases are: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Lake country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England);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Lord; Almighty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Goodness; Heavens; the Skies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God);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shield-bearer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a soldier);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play of swords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a battle). 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Periphrasis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expresses an individual, purely subjective attitude to the object described.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43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Periphrases are divided into: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Logical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based on inherent properties of a thing, that is if the phrase used instead of a word describes the concept or specific feature.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 of destruction, the object of administration.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Figurative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based on imagery: metaphor, metonymy.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tie a knot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to get married),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disgrace of fortune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(= bad luck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Periphrasis is often used for the sake of humor, irony, satire or parody.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frequent use is characteristic of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publicistic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style.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446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Periphrasis is metaphorical if based on similarity of concepts.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Diana felt suddenly that she was on very thin ice.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Periphrasis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metonymical if based on associative relations between the two concepts.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The content of the bed sat up like a jack-in- the-box and said: “Who is that?”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Periphrasis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be viewed as both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fair sex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women),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 better half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(= a wife or a husband) and 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were outnumbered by graying arrivals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older men;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punctual savant of all work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the sun;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singer;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prisoner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cook;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hair butcher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hair dresser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51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43000"/>
          </a:xfrm>
        </p:spPr>
        <p:txBody>
          <a:bodyPr/>
          <a:lstStyle/>
          <a:p>
            <a:r>
              <a:rPr lang="en-US" b="1" dirty="0"/>
              <a:t>Euphemisms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term “euphemism” (from Greek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– “well”,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phemi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– “I am speaking”)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different, more gentle or favorable name may be used for an object or phenomenon so as to avoid undesirable or unpleasant associations.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of renaming is represented by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euphemisms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words, a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direct, unpleasant statement is replaced by an indirect, more pleasant one to avoid bluntness. </a:t>
            </a:r>
            <a:endParaRPr lang="en-GB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to put an animal to sleep (instead of: to kill it because it is ill, merry =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drunk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correctional institution =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prison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856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algn="just"/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oldest kind of euphemism is religious name of the God and some dark forces: t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Lord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(the God),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 Nick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Gentleman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(devil), </a:t>
            </a:r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Old Gentleman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(devil).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Thus, the verb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be replaced by euphemisms like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expire, to be no more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join the majority, to be done, to depart, to go East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more facetious ones,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ex.: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kick the bucket, to give up the ghost </a:t>
            </a:r>
            <a:endParaRPr 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development of society new kinds of euphemism have come into existence – moral and conventional– when the new name was considered to have more delicate connotations as “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posses vivid imagination’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to lie,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ladies’ (men’s) room, rest-room, bathroom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(trite) = the lavatory,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madhouse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may be called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lunatic asylum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mental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are 1) to soften the effect produced, 2) to distort the trash.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455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 fontScale="92500"/>
          </a:bodyPr>
          <a:lstStyle/>
          <a:p>
            <a:pPr algn="just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Euphemism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sometimes figuratively called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"a whitewashing device".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Euphemisms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be divided into several groups according to their spheres of application. The most recognized are the following: 1) religious, 2) moral, 3) medical and 4) parliamentary.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peculiar kind of euphemism is the so-called political euphemism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stop payment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to go bankrupt;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reorganization of an enterprise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dismissals, throwing away.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euphemisms are found in newspaper language and their true nature should be born in mind when translating phrases like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of job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unemployed,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depression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crisis,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peace mission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military actions,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disquiet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strike, etc.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life of euphemisms is short.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soon become closely associated with the referent (the object named) and give way to a newly coined word or combination of words,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013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Hyperbole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/>
          </a:bodyPr>
          <a:lstStyle/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Hyperbole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deliberate overstatement or exaggeration, the aim of which is to intensify one of the features of the object in question to such a degree as to show its utter absurdity,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He’s so dumb he doesn’t know he is alive; She was so tall that I doubt whether she has a face; When I was born I was so surprised that I couldn’t talk for  year and a half.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put it in other words,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hyperbole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transfer of the meaning when the speaker uses exaggeration,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"(doing something), (not to see somebody) "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ages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Hyperbole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often used to form phraseological units, e.g.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"to make a mountain out of a molehill"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из мухи слона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преувеличивать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"to split hairs"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вдаваться в тонкости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etc.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6921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34</TotalTime>
  <Words>1361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Остин</vt:lpstr>
      <vt:lpstr>LEXICAL  STYLISTIC  DEVICES BASED ON PROXIMITY</vt:lpstr>
      <vt:lpstr>Outline: </vt:lpstr>
      <vt:lpstr>Periphrasis</vt:lpstr>
      <vt:lpstr>Презентация PowerPoint</vt:lpstr>
      <vt:lpstr>Презентация PowerPoint</vt:lpstr>
      <vt:lpstr>Euphemisms</vt:lpstr>
      <vt:lpstr>Презентация PowerPoint</vt:lpstr>
      <vt:lpstr>Презентация PowerPoint</vt:lpstr>
      <vt:lpstr>Hyperbole</vt:lpstr>
      <vt:lpstr>Презентация PowerPoint</vt:lpstr>
      <vt:lpstr>Презентация PowerPoint</vt:lpstr>
      <vt:lpstr>Understatement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LEXICAL  STYLISTIC  DEVICES BASED ON PROXIMITY</dc:title>
  <dc:creator>user</dc:creator>
  <cp:lastModifiedBy>user</cp:lastModifiedBy>
  <cp:revision>3</cp:revision>
  <dcterms:created xsi:type="dcterms:W3CDTF">2020-03-17T13:59:24Z</dcterms:created>
  <dcterms:modified xsi:type="dcterms:W3CDTF">2020-03-17T14:44:47Z</dcterms:modified>
</cp:coreProperties>
</file>